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3F8CB-F631-492C-97B9-84D1F42F1A1C}" type="datetimeFigureOut">
              <a:rPr lang="en-IN" smtClean="0"/>
              <a:t>05-04-2017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910D7-6951-48C8-8980-FD536CCBA12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dirty="0" err="1" smtClean="0"/>
              <a:t>புதுச்சேரி</a:t>
            </a:r>
            <a:r>
              <a:rPr lang="en-IN" dirty="0" smtClean="0"/>
              <a:t> </a:t>
            </a:r>
            <a:r>
              <a:rPr lang="en-IN" dirty="0" err="1" smtClean="0"/>
              <a:t>வளர்ச்சிக்</a:t>
            </a:r>
            <a:r>
              <a:rPr lang="en-IN" dirty="0" smtClean="0"/>
              <a:t> </a:t>
            </a:r>
            <a:r>
              <a:rPr lang="en-IN" dirty="0" err="1" smtClean="0"/>
              <a:t>கட்சி</a:t>
            </a:r>
            <a:r>
              <a:rPr lang="en-IN" dirty="0" smtClean="0"/>
              <a:t> (</a:t>
            </a:r>
            <a:r>
              <a:rPr lang="en-IN" dirty="0" err="1" smtClean="0"/>
              <a:t>Puducherry</a:t>
            </a:r>
            <a:r>
              <a:rPr lang="en-IN" dirty="0" smtClean="0"/>
              <a:t> Development Party)</a:t>
            </a:r>
            <a:endParaRPr lang="en-IN" dirty="0"/>
          </a:p>
        </p:txBody>
      </p:sp>
      <p:pic>
        <p:nvPicPr>
          <p:cNvPr id="5" name="Picture 2" descr="C:\Users\S.Baskaran\Desktop\16.06.2016\My photos\My photos\FB_20161026_17_23_27_Saved_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76872"/>
            <a:ext cx="5715000" cy="33718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43808" y="6165304"/>
            <a:ext cx="386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err="1" smtClean="0"/>
              <a:t>சவால்களும்</a:t>
            </a:r>
            <a:r>
              <a:rPr lang="en-IN" b="1" dirty="0" smtClean="0"/>
              <a:t>, </a:t>
            </a:r>
            <a:r>
              <a:rPr lang="en-IN" b="1" dirty="0" err="1" smtClean="0"/>
              <a:t>சாதனைகளும்</a:t>
            </a:r>
            <a:endParaRPr lang="en-IN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err="1" smtClean="0"/>
              <a:t>சவால்களும்</a:t>
            </a:r>
            <a:r>
              <a:rPr lang="en-IN" sz="2800" b="1" dirty="0" smtClean="0"/>
              <a:t>, </a:t>
            </a:r>
            <a:r>
              <a:rPr lang="en-IN" sz="2800" b="1" dirty="0" err="1" smtClean="0"/>
              <a:t>சாதனைகளும்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sz="2000" dirty="0" err="1" smtClean="0"/>
              <a:t>புதுவையில்</a:t>
            </a:r>
            <a:r>
              <a:rPr lang="en-IN" sz="2000" dirty="0" smtClean="0"/>
              <a:t> </a:t>
            </a:r>
            <a:r>
              <a:rPr lang="en-IN" sz="2000" dirty="0" err="1" smtClean="0"/>
              <a:t>கடந்த</a:t>
            </a:r>
            <a:r>
              <a:rPr lang="en-IN" sz="2000" dirty="0" smtClean="0"/>
              <a:t> 15 </a:t>
            </a:r>
            <a:r>
              <a:rPr lang="en-IN" sz="2000" dirty="0" err="1" smtClean="0"/>
              <a:t>வருடங்களாக</a:t>
            </a:r>
            <a:r>
              <a:rPr lang="en-IN" sz="2000" dirty="0" smtClean="0"/>
              <a:t> </a:t>
            </a:r>
            <a:r>
              <a:rPr lang="en-IN" sz="2000" dirty="0" err="1" smtClean="0"/>
              <a:t>பெண்</a:t>
            </a:r>
            <a:r>
              <a:rPr lang="en-IN" sz="2000" dirty="0" smtClean="0"/>
              <a:t> </a:t>
            </a:r>
            <a:r>
              <a:rPr lang="en-IN" sz="2000" dirty="0" err="1" smtClean="0"/>
              <a:t>சட்டமன்ற</a:t>
            </a:r>
            <a:r>
              <a:rPr lang="en-IN" sz="2000" dirty="0" smtClean="0"/>
              <a:t> </a:t>
            </a:r>
            <a:r>
              <a:rPr lang="en-IN" sz="2000" dirty="0" err="1" smtClean="0"/>
              <a:t>உறுப்பினர்கள்</a:t>
            </a:r>
            <a:r>
              <a:rPr lang="en-IN" sz="2000" dirty="0" smtClean="0"/>
              <a:t> </a:t>
            </a:r>
            <a:r>
              <a:rPr lang="en-IN" sz="2000" dirty="0" err="1" smtClean="0"/>
              <a:t>இல்லாததைக்</a:t>
            </a:r>
            <a:r>
              <a:rPr lang="en-IN" sz="2000" dirty="0" smtClean="0"/>
              <a:t> </a:t>
            </a:r>
            <a:r>
              <a:rPr lang="en-IN" sz="2000" dirty="0" err="1" smtClean="0"/>
              <a:t>கண்டித்து</a:t>
            </a:r>
            <a:r>
              <a:rPr lang="en-IN" sz="2000" dirty="0" smtClean="0"/>
              <a:t> 30 </a:t>
            </a:r>
            <a:r>
              <a:rPr lang="en-IN" sz="2000" dirty="0" err="1" smtClean="0"/>
              <a:t>தொகுதிகளிலும்</a:t>
            </a:r>
            <a:r>
              <a:rPr lang="en-IN" sz="2000" dirty="0" smtClean="0"/>
              <a:t>  </a:t>
            </a:r>
            <a:r>
              <a:rPr lang="en-IN" sz="2000" dirty="0" err="1" smtClean="0"/>
              <a:t>பெண்களைக்</a:t>
            </a:r>
            <a:r>
              <a:rPr lang="en-IN" sz="2000" dirty="0" smtClean="0"/>
              <a:t> </a:t>
            </a:r>
            <a:r>
              <a:rPr lang="en-IN" sz="2000" dirty="0" err="1" smtClean="0"/>
              <a:t>களமிறக்கத்</a:t>
            </a:r>
            <a:r>
              <a:rPr lang="en-IN" sz="2000" dirty="0" smtClean="0"/>
              <a:t> </a:t>
            </a:r>
            <a:r>
              <a:rPr lang="en-IN" sz="2000" dirty="0" err="1" smtClean="0"/>
              <a:t>திட்டமிட்டது</a:t>
            </a:r>
            <a:r>
              <a:rPr lang="en-IN" sz="2000" dirty="0" smtClean="0"/>
              <a:t>.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err="1" smtClean="0"/>
              <a:t>முதற்கட்டமாக</a:t>
            </a:r>
            <a:r>
              <a:rPr lang="en-IN" sz="2000" dirty="0" smtClean="0"/>
              <a:t> 10 </a:t>
            </a:r>
            <a:r>
              <a:rPr lang="en-IN" sz="2000" dirty="0" err="1" smtClean="0"/>
              <a:t>வேட்பாளர்களை</a:t>
            </a:r>
            <a:r>
              <a:rPr lang="en-IN" sz="2000" dirty="0" smtClean="0"/>
              <a:t> </a:t>
            </a:r>
            <a:r>
              <a:rPr lang="en-IN" sz="2000" dirty="0" err="1" smtClean="0"/>
              <a:t>அறிவித்தது</a:t>
            </a:r>
            <a:r>
              <a:rPr lang="en-IN" sz="2000" dirty="0" smtClean="0"/>
              <a:t>.</a:t>
            </a:r>
          </a:p>
          <a:p>
            <a:endParaRPr lang="en-IN" sz="2000" dirty="0"/>
          </a:p>
          <a:p>
            <a:endParaRPr lang="en-IN" sz="2000" dirty="0" smtClean="0"/>
          </a:p>
          <a:p>
            <a:r>
              <a:rPr lang="en-IN" sz="2000" dirty="0" smtClean="0"/>
              <a:t>2016, </a:t>
            </a:r>
            <a:r>
              <a:rPr lang="en-IN" sz="2000" dirty="0" err="1" smtClean="0"/>
              <a:t>மார்ச்</a:t>
            </a:r>
            <a:r>
              <a:rPr lang="en-IN" sz="2000" dirty="0" smtClean="0"/>
              <a:t> 8 </a:t>
            </a:r>
            <a:r>
              <a:rPr lang="en-IN" sz="2000" dirty="0" err="1" smtClean="0"/>
              <a:t>ஆம்</a:t>
            </a:r>
            <a:r>
              <a:rPr lang="en-IN" sz="2000" dirty="0" smtClean="0"/>
              <a:t> </a:t>
            </a:r>
            <a:r>
              <a:rPr lang="en-IN" sz="2000" dirty="0" err="1" smtClean="0"/>
              <a:t>தேதியன்று</a:t>
            </a:r>
            <a:r>
              <a:rPr lang="en-IN" sz="2000" dirty="0" smtClean="0"/>
              <a:t> </a:t>
            </a:r>
            <a:r>
              <a:rPr lang="en-IN" sz="2000" dirty="0" err="1" smtClean="0"/>
              <a:t>தேர்தல்</a:t>
            </a:r>
            <a:r>
              <a:rPr lang="en-IN" sz="2000" dirty="0" smtClean="0"/>
              <a:t> </a:t>
            </a:r>
            <a:r>
              <a:rPr lang="en-IN" sz="2000" dirty="0" err="1" smtClean="0"/>
              <a:t>அறிக்கை</a:t>
            </a:r>
            <a:r>
              <a:rPr lang="en-IN" sz="2000" dirty="0" smtClean="0"/>
              <a:t> </a:t>
            </a:r>
            <a:r>
              <a:rPr lang="en-IN" sz="2000" dirty="0" err="1" smtClean="0"/>
              <a:t>வெளியிட்டது</a:t>
            </a:r>
            <a:r>
              <a:rPr lang="en-IN" sz="2000" dirty="0" smtClean="0"/>
              <a:t>. </a:t>
            </a:r>
            <a:r>
              <a:rPr lang="en-IN" sz="2000" dirty="0" err="1" smtClean="0"/>
              <a:t>நமது</a:t>
            </a:r>
            <a:r>
              <a:rPr lang="en-IN" sz="2000" dirty="0" smtClean="0"/>
              <a:t> </a:t>
            </a:r>
            <a:r>
              <a:rPr lang="en-IN" sz="2000" dirty="0" err="1" smtClean="0"/>
              <a:t>தேர்தல்</a:t>
            </a:r>
            <a:r>
              <a:rPr lang="en-IN" sz="2000" dirty="0" smtClean="0"/>
              <a:t> </a:t>
            </a:r>
            <a:r>
              <a:rPr lang="en-IN" sz="2000" dirty="0" err="1" smtClean="0"/>
              <a:t>அறிக்கையின்</a:t>
            </a:r>
            <a:r>
              <a:rPr lang="en-IN" sz="2000" dirty="0" smtClean="0"/>
              <a:t> </a:t>
            </a:r>
            <a:r>
              <a:rPr lang="en-IN" sz="2000" dirty="0" err="1" smtClean="0"/>
              <a:t>பல</a:t>
            </a:r>
            <a:r>
              <a:rPr lang="en-IN" sz="2000" dirty="0" smtClean="0"/>
              <a:t> </a:t>
            </a:r>
            <a:r>
              <a:rPr lang="en-IN" sz="2000" dirty="0" err="1" smtClean="0"/>
              <a:t>அம்சங்களை</a:t>
            </a:r>
            <a:r>
              <a:rPr lang="en-IN" sz="2000" dirty="0" smtClean="0"/>
              <a:t> </a:t>
            </a:r>
            <a:r>
              <a:rPr lang="en-IN" sz="2000" dirty="0" err="1" smtClean="0"/>
              <a:t>இதரக்</a:t>
            </a:r>
            <a:r>
              <a:rPr lang="en-IN" sz="2000" dirty="0" smtClean="0"/>
              <a:t> </a:t>
            </a:r>
            <a:r>
              <a:rPr lang="en-IN" sz="2000" dirty="0" err="1" smtClean="0"/>
              <a:t>கட்சிகளும்</a:t>
            </a:r>
            <a:r>
              <a:rPr lang="en-IN" sz="2000" dirty="0" smtClean="0"/>
              <a:t> </a:t>
            </a:r>
            <a:r>
              <a:rPr lang="en-IN" sz="2000" dirty="0" err="1" smtClean="0"/>
              <a:t>தங்கள்</a:t>
            </a:r>
            <a:r>
              <a:rPr lang="en-IN" sz="2000" dirty="0" smtClean="0"/>
              <a:t> </a:t>
            </a:r>
            <a:r>
              <a:rPr lang="en-IN" sz="2000" dirty="0" err="1" smtClean="0"/>
              <a:t>அறிக்கையில்</a:t>
            </a:r>
            <a:r>
              <a:rPr lang="en-IN" sz="2000" dirty="0" smtClean="0"/>
              <a:t> </a:t>
            </a:r>
            <a:r>
              <a:rPr lang="en-IN" sz="2000" dirty="0" err="1" smtClean="0"/>
              <a:t>பின்னர்</a:t>
            </a:r>
            <a:r>
              <a:rPr lang="en-IN" sz="2000" dirty="0" smtClean="0"/>
              <a:t> </a:t>
            </a:r>
            <a:r>
              <a:rPr lang="en-IN" sz="2000" dirty="0" err="1" smtClean="0"/>
              <a:t>தெரிவித்தன</a:t>
            </a:r>
            <a:r>
              <a:rPr lang="en-IN" sz="2000" dirty="0" smtClean="0"/>
              <a:t>. </a:t>
            </a:r>
            <a:r>
              <a:rPr lang="en-IN" sz="2000" dirty="0" err="1" smtClean="0"/>
              <a:t>உதாரணமாக</a:t>
            </a:r>
            <a:r>
              <a:rPr lang="en-IN" sz="2000" dirty="0" smtClean="0"/>
              <a:t> </a:t>
            </a:r>
            <a:r>
              <a:rPr lang="en-IN" sz="2000" dirty="0" err="1" smtClean="0"/>
              <a:t>கிரிக்கெட்</a:t>
            </a:r>
            <a:r>
              <a:rPr lang="en-IN" sz="2000" dirty="0" smtClean="0"/>
              <a:t> </a:t>
            </a:r>
            <a:r>
              <a:rPr lang="en-IN" sz="2000" dirty="0" err="1" smtClean="0"/>
              <a:t>ஸ்டேடியம்</a:t>
            </a:r>
            <a:r>
              <a:rPr lang="en-IN" sz="2000" dirty="0" smtClean="0"/>
              <a:t>, </a:t>
            </a:r>
            <a:r>
              <a:rPr lang="en-IN" sz="2000" dirty="0" err="1" smtClean="0"/>
              <a:t>புதுச்சேரி</a:t>
            </a:r>
            <a:r>
              <a:rPr lang="en-IN" sz="2000" dirty="0" smtClean="0"/>
              <a:t> – </a:t>
            </a:r>
            <a:r>
              <a:rPr lang="en-IN" sz="2000" dirty="0" err="1" smtClean="0"/>
              <a:t>காரைக்கால்</a:t>
            </a:r>
            <a:r>
              <a:rPr lang="en-IN" sz="2000" dirty="0" smtClean="0"/>
              <a:t> </a:t>
            </a:r>
            <a:r>
              <a:rPr lang="en-IN" sz="2000" dirty="0" err="1" smtClean="0"/>
              <a:t>கடல்வழி</a:t>
            </a:r>
            <a:r>
              <a:rPr lang="en-IN" sz="2000" dirty="0" smtClean="0"/>
              <a:t> </a:t>
            </a:r>
            <a:r>
              <a:rPr lang="en-IN" sz="2000" dirty="0" err="1" smtClean="0"/>
              <a:t>இணைப்பு</a:t>
            </a:r>
            <a:r>
              <a:rPr lang="en-IN" sz="2000" dirty="0" smtClean="0"/>
              <a:t>, </a:t>
            </a:r>
            <a:r>
              <a:rPr lang="en-IN" sz="2000" dirty="0" err="1" smtClean="0"/>
              <a:t>இலவச</a:t>
            </a:r>
            <a:r>
              <a:rPr lang="en-IN" sz="2000" dirty="0" smtClean="0"/>
              <a:t> </a:t>
            </a:r>
            <a:r>
              <a:rPr lang="en-IN" sz="2000" dirty="0" err="1" smtClean="0"/>
              <a:t>வைஃபை</a:t>
            </a:r>
            <a:r>
              <a:rPr lang="en-IN" sz="2000" dirty="0" smtClean="0"/>
              <a:t>, </a:t>
            </a:r>
            <a:r>
              <a:rPr lang="en-IN" sz="2000" dirty="0" err="1" smtClean="0"/>
              <a:t>கிராமம்தோறும்</a:t>
            </a:r>
            <a:r>
              <a:rPr lang="en-IN" sz="2000" dirty="0" smtClean="0"/>
              <a:t> </a:t>
            </a:r>
            <a:r>
              <a:rPr lang="en-IN" sz="2000" dirty="0" err="1" smtClean="0"/>
              <a:t>பூங்காக்கள்</a:t>
            </a:r>
            <a:r>
              <a:rPr lang="en-IN" sz="2000" dirty="0" smtClean="0"/>
              <a:t>, </a:t>
            </a:r>
            <a:r>
              <a:rPr lang="en-IN" sz="2000" dirty="0" err="1" smtClean="0"/>
              <a:t>முதியோருக்கு</a:t>
            </a:r>
            <a:r>
              <a:rPr lang="en-IN" sz="2000" dirty="0" smtClean="0"/>
              <a:t> </a:t>
            </a:r>
            <a:r>
              <a:rPr lang="en-IN" sz="2000" dirty="0" err="1" smtClean="0"/>
              <a:t>வீடுதேடி</a:t>
            </a:r>
            <a:r>
              <a:rPr lang="en-IN" sz="2000" dirty="0" smtClean="0"/>
              <a:t> </a:t>
            </a:r>
            <a:r>
              <a:rPr lang="en-IN" sz="2000" dirty="0" err="1" smtClean="0"/>
              <a:t>மருத்துவம்</a:t>
            </a:r>
            <a:r>
              <a:rPr lang="en-IN" sz="2000" dirty="0"/>
              <a:t> </a:t>
            </a:r>
            <a:r>
              <a:rPr lang="en-IN" sz="2000" dirty="0" err="1" smtClean="0"/>
              <a:t>ஆகியவை</a:t>
            </a:r>
            <a:r>
              <a:rPr lang="en-IN" sz="2000" dirty="0" smtClean="0"/>
              <a:t>.  </a:t>
            </a:r>
            <a:endParaRPr lang="en-IN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err="1" smtClean="0"/>
              <a:t>சவால்களும்</a:t>
            </a:r>
            <a:r>
              <a:rPr lang="en-IN" sz="2800" b="1" dirty="0" smtClean="0"/>
              <a:t>, </a:t>
            </a:r>
            <a:r>
              <a:rPr lang="en-IN" sz="2800" b="1" dirty="0" err="1" smtClean="0"/>
              <a:t>சாதனைகளும்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dirty="0" err="1" smtClean="0"/>
              <a:t>பல்வேறு</a:t>
            </a:r>
            <a:r>
              <a:rPr lang="en-IN" dirty="0" smtClean="0"/>
              <a:t> </a:t>
            </a:r>
            <a:r>
              <a:rPr lang="en-IN" dirty="0" err="1" smtClean="0"/>
              <a:t>அரசியல்</a:t>
            </a:r>
            <a:r>
              <a:rPr lang="en-IN" dirty="0" smtClean="0"/>
              <a:t>, </a:t>
            </a:r>
            <a:r>
              <a:rPr lang="en-IN" dirty="0" err="1" smtClean="0"/>
              <a:t>சமூகக்</a:t>
            </a:r>
            <a:r>
              <a:rPr lang="en-IN" dirty="0" smtClean="0"/>
              <a:t> </a:t>
            </a:r>
            <a:r>
              <a:rPr lang="en-IN" dirty="0" err="1" smtClean="0"/>
              <a:t>காரணங்களால்</a:t>
            </a:r>
            <a:r>
              <a:rPr lang="en-IN" dirty="0" smtClean="0"/>
              <a:t> </a:t>
            </a:r>
            <a:r>
              <a:rPr lang="en-IN" dirty="0" err="1" smtClean="0"/>
              <a:t>பு.வ.க</a:t>
            </a:r>
            <a:r>
              <a:rPr lang="en-IN" dirty="0" smtClean="0"/>
              <a:t>. </a:t>
            </a:r>
            <a:r>
              <a:rPr lang="en-IN" dirty="0" err="1" smtClean="0"/>
              <a:t>கடந்த</a:t>
            </a:r>
            <a:r>
              <a:rPr lang="en-IN" dirty="0" smtClean="0"/>
              <a:t> </a:t>
            </a:r>
            <a:r>
              <a:rPr lang="en-IN" dirty="0" err="1" smtClean="0"/>
              <a:t>சட்டமன்றத்</a:t>
            </a:r>
            <a:r>
              <a:rPr lang="en-IN" dirty="0" smtClean="0"/>
              <a:t> </a:t>
            </a:r>
            <a:r>
              <a:rPr lang="en-IN" dirty="0" err="1" smtClean="0"/>
              <a:t>தேர்தலில்</a:t>
            </a:r>
            <a:r>
              <a:rPr lang="en-IN" dirty="0" smtClean="0"/>
              <a:t> </a:t>
            </a:r>
            <a:r>
              <a:rPr lang="en-IN" dirty="0" err="1" smtClean="0"/>
              <a:t>போட்டியிடாமல்</a:t>
            </a:r>
            <a:r>
              <a:rPr lang="en-IN" dirty="0" smtClean="0"/>
              <a:t> </a:t>
            </a:r>
            <a:r>
              <a:rPr lang="en-IN" dirty="0" err="1" smtClean="0"/>
              <a:t>புறக்கணித்தது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err="1" smtClean="0"/>
              <a:t>ஆனாலும்</a:t>
            </a:r>
            <a:r>
              <a:rPr lang="en-IN" dirty="0" smtClean="0"/>
              <a:t>, </a:t>
            </a:r>
            <a:r>
              <a:rPr lang="en-IN" dirty="0" err="1" smtClean="0"/>
              <a:t>தொடர்ச்சியாக</a:t>
            </a:r>
            <a:r>
              <a:rPr lang="en-IN" dirty="0" smtClean="0"/>
              <a:t> </a:t>
            </a:r>
            <a:r>
              <a:rPr lang="en-IN" dirty="0" err="1" smtClean="0"/>
              <a:t>கிராமம்</a:t>
            </a:r>
            <a:r>
              <a:rPr lang="en-IN" dirty="0" smtClean="0"/>
              <a:t> </a:t>
            </a:r>
            <a:r>
              <a:rPr lang="en-IN" dirty="0" err="1" smtClean="0"/>
              <a:t>கிராமமாகச்</a:t>
            </a:r>
            <a:r>
              <a:rPr lang="en-IN" dirty="0" smtClean="0"/>
              <a:t> </a:t>
            </a:r>
            <a:r>
              <a:rPr lang="en-IN" dirty="0" err="1" smtClean="0"/>
              <a:t>சென்று</a:t>
            </a:r>
            <a:r>
              <a:rPr lang="en-IN" dirty="0" smtClean="0"/>
              <a:t> </a:t>
            </a:r>
            <a:r>
              <a:rPr lang="en-IN" dirty="0" err="1" smtClean="0"/>
              <a:t>மக்களைச்</a:t>
            </a:r>
            <a:r>
              <a:rPr lang="en-IN" dirty="0" smtClean="0"/>
              <a:t> </a:t>
            </a:r>
            <a:r>
              <a:rPr lang="en-IN" dirty="0" err="1" smtClean="0"/>
              <a:t>சந்தித்து</a:t>
            </a:r>
            <a:r>
              <a:rPr lang="en-IN" dirty="0" smtClean="0"/>
              <a:t> </a:t>
            </a:r>
            <a:r>
              <a:rPr lang="en-IN" dirty="0" err="1" smtClean="0"/>
              <a:t>பிரச்சாரங்கள்</a:t>
            </a:r>
            <a:r>
              <a:rPr lang="en-IN" dirty="0" smtClean="0"/>
              <a:t> </a:t>
            </a:r>
            <a:r>
              <a:rPr lang="en-IN" dirty="0" err="1" smtClean="0"/>
              <a:t>மேற்கொண்டோம்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err="1" smtClean="0"/>
              <a:t>பெண்களை</a:t>
            </a:r>
            <a:r>
              <a:rPr lang="en-IN" dirty="0" smtClean="0"/>
              <a:t> </a:t>
            </a:r>
            <a:r>
              <a:rPr lang="en-IN" dirty="0" err="1" smtClean="0"/>
              <a:t>அதிகமாக</a:t>
            </a:r>
            <a:r>
              <a:rPr lang="en-IN" dirty="0" smtClean="0"/>
              <a:t> </a:t>
            </a:r>
            <a:r>
              <a:rPr lang="en-IN" dirty="0" err="1" smtClean="0"/>
              <a:t>முன்னிறுத்தச்</a:t>
            </a:r>
            <a:r>
              <a:rPr lang="en-IN" dirty="0" smtClean="0"/>
              <a:t> </a:t>
            </a:r>
            <a:r>
              <a:rPr lang="en-IN" dirty="0" err="1" smtClean="0"/>
              <a:t>சொல்லி</a:t>
            </a:r>
            <a:r>
              <a:rPr lang="en-IN" dirty="0" smtClean="0"/>
              <a:t> </a:t>
            </a:r>
            <a:r>
              <a:rPr lang="en-IN" dirty="0" err="1" smtClean="0"/>
              <a:t>அனைத்துக்</a:t>
            </a:r>
            <a:r>
              <a:rPr lang="en-IN" dirty="0" smtClean="0"/>
              <a:t> </a:t>
            </a:r>
            <a:r>
              <a:rPr lang="en-IN" dirty="0" err="1" smtClean="0"/>
              <a:t>கட்சித்</a:t>
            </a:r>
            <a:r>
              <a:rPr lang="en-IN" dirty="0" smtClean="0"/>
              <a:t> </a:t>
            </a:r>
            <a:r>
              <a:rPr lang="en-IN" dirty="0" err="1" smtClean="0"/>
              <a:t>தலைவர்களுக்கும்</a:t>
            </a:r>
            <a:r>
              <a:rPr lang="en-IN" dirty="0" smtClean="0"/>
              <a:t> </a:t>
            </a:r>
            <a:r>
              <a:rPr lang="en-IN" dirty="0" err="1" smtClean="0"/>
              <a:t>கடிதம்</a:t>
            </a:r>
            <a:r>
              <a:rPr lang="en-IN" dirty="0" smtClean="0"/>
              <a:t> </a:t>
            </a:r>
            <a:r>
              <a:rPr lang="en-IN" dirty="0" err="1" smtClean="0"/>
              <a:t>எழுதினோம்</a:t>
            </a:r>
            <a:r>
              <a:rPr lang="en-IN" dirty="0" smtClean="0"/>
              <a:t>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err="1" smtClean="0"/>
              <a:t>தேர்தலில்</a:t>
            </a:r>
            <a:r>
              <a:rPr lang="en-IN" dirty="0" smtClean="0"/>
              <a:t> </a:t>
            </a:r>
            <a:r>
              <a:rPr lang="en-IN" dirty="0" err="1" smtClean="0"/>
              <a:t>பெண்களுக்கு</a:t>
            </a:r>
            <a:r>
              <a:rPr lang="en-IN" dirty="0" smtClean="0"/>
              <a:t> </a:t>
            </a:r>
            <a:r>
              <a:rPr lang="en-IN" dirty="0" err="1" smtClean="0"/>
              <a:t>வாய்ப்பு</a:t>
            </a:r>
            <a:r>
              <a:rPr lang="en-IN" dirty="0" smtClean="0"/>
              <a:t> </a:t>
            </a:r>
            <a:r>
              <a:rPr lang="en-IN" dirty="0" err="1" smtClean="0"/>
              <a:t>அளிக்காதது</a:t>
            </a:r>
            <a:r>
              <a:rPr lang="en-IN" dirty="0" smtClean="0"/>
              <a:t> </a:t>
            </a:r>
            <a:r>
              <a:rPr lang="en-IN" dirty="0" err="1" smtClean="0"/>
              <a:t>அவர்களுக்கு</a:t>
            </a:r>
            <a:r>
              <a:rPr lang="en-IN" dirty="0" smtClean="0"/>
              <a:t> </a:t>
            </a:r>
            <a:r>
              <a:rPr lang="en-IN" dirty="0" err="1" smtClean="0"/>
              <a:t>இழைக்கப்படும்</a:t>
            </a:r>
            <a:r>
              <a:rPr lang="en-IN" dirty="0" smtClean="0"/>
              <a:t> </a:t>
            </a:r>
            <a:r>
              <a:rPr lang="en-IN" dirty="0" err="1" smtClean="0"/>
              <a:t>அரசியல்</a:t>
            </a:r>
            <a:r>
              <a:rPr lang="en-IN" dirty="0" smtClean="0"/>
              <a:t> </a:t>
            </a:r>
            <a:r>
              <a:rPr lang="en-IN" dirty="0" err="1" smtClean="0"/>
              <a:t>அநீதி</a:t>
            </a:r>
            <a:r>
              <a:rPr lang="en-IN" dirty="0" smtClean="0"/>
              <a:t> </a:t>
            </a:r>
            <a:r>
              <a:rPr lang="en-IN" dirty="0" err="1" smtClean="0"/>
              <a:t>என்று</a:t>
            </a:r>
            <a:r>
              <a:rPr lang="en-IN" dirty="0" smtClean="0"/>
              <a:t> </a:t>
            </a:r>
            <a:r>
              <a:rPr lang="en-IN" dirty="0" err="1" smtClean="0"/>
              <a:t>மக்களுக்கும்</a:t>
            </a:r>
            <a:r>
              <a:rPr lang="en-IN" dirty="0" smtClean="0"/>
              <a:t>, </a:t>
            </a:r>
            <a:r>
              <a:rPr lang="en-IN" dirty="0" err="1" smtClean="0"/>
              <a:t>இதரக்</a:t>
            </a:r>
            <a:r>
              <a:rPr lang="en-IN" dirty="0" smtClean="0"/>
              <a:t> </a:t>
            </a:r>
            <a:r>
              <a:rPr lang="en-IN" dirty="0" err="1" smtClean="0"/>
              <a:t>கட்சிகளுக்கும்</a:t>
            </a:r>
            <a:r>
              <a:rPr lang="en-IN" dirty="0" smtClean="0"/>
              <a:t> </a:t>
            </a:r>
            <a:r>
              <a:rPr lang="en-IN" dirty="0" err="1" smtClean="0"/>
              <a:t>எடுத்துரைத்தோம்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err="1" smtClean="0"/>
              <a:t>இன்று</a:t>
            </a:r>
            <a:r>
              <a:rPr lang="en-IN" dirty="0" smtClean="0"/>
              <a:t> </a:t>
            </a:r>
            <a:r>
              <a:rPr lang="en-IN" dirty="0" err="1" smtClean="0"/>
              <a:t>நான்கு</a:t>
            </a:r>
            <a:r>
              <a:rPr lang="en-IN" dirty="0" smtClean="0"/>
              <a:t> </a:t>
            </a:r>
            <a:r>
              <a:rPr lang="en-IN" dirty="0" err="1" smtClean="0"/>
              <a:t>பெண்</a:t>
            </a:r>
            <a:r>
              <a:rPr lang="en-IN" dirty="0" smtClean="0"/>
              <a:t> </a:t>
            </a:r>
            <a:r>
              <a:rPr lang="en-IN" dirty="0" err="1" smtClean="0"/>
              <a:t>எம்.எல்.ஏ.க்கள்</a:t>
            </a:r>
            <a:r>
              <a:rPr lang="en-IN" dirty="0" smtClean="0"/>
              <a:t> </a:t>
            </a:r>
            <a:r>
              <a:rPr lang="en-IN" dirty="0" err="1" smtClean="0"/>
              <a:t>நம்</a:t>
            </a:r>
            <a:r>
              <a:rPr lang="en-IN" dirty="0" smtClean="0"/>
              <a:t> </a:t>
            </a:r>
            <a:r>
              <a:rPr lang="en-IN" dirty="0" err="1" smtClean="0"/>
              <a:t>சட்டமன்றத்தில்</a:t>
            </a:r>
            <a:r>
              <a:rPr lang="en-IN" dirty="0" smtClean="0"/>
              <a:t> </a:t>
            </a:r>
            <a:r>
              <a:rPr lang="en-IN" dirty="0" err="1" smtClean="0"/>
              <a:t>நுழைந்திருப்பது</a:t>
            </a:r>
            <a:r>
              <a:rPr lang="en-IN" dirty="0" smtClean="0"/>
              <a:t> </a:t>
            </a:r>
            <a:r>
              <a:rPr lang="en-IN" dirty="0" err="1" smtClean="0"/>
              <a:t>மகிழ்ச்சியளிக்கிறது</a:t>
            </a:r>
            <a:r>
              <a:rPr lang="en-IN" dirty="0" smtClean="0"/>
              <a:t>. </a:t>
            </a:r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சமூகப்</a:t>
            </a:r>
            <a:r>
              <a:rPr lang="en-IN" dirty="0" smtClean="0"/>
              <a:t> </a:t>
            </a:r>
            <a:r>
              <a:rPr lang="en-IN" dirty="0" err="1" smtClean="0"/>
              <a:t>பணிகள்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அரசியல்</a:t>
            </a:r>
            <a:r>
              <a:rPr lang="en-IN" dirty="0" smtClean="0"/>
              <a:t> </a:t>
            </a:r>
            <a:r>
              <a:rPr lang="en-IN" dirty="0" err="1" smtClean="0"/>
              <a:t>என்றால்</a:t>
            </a:r>
            <a:r>
              <a:rPr lang="en-IN" dirty="0" smtClean="0"/>
              <a:t> </a:t>
            </a:r>
            <a:r>
              <a:rPr lang="en-IN" dirty="0" err="1" smtClean="0"/>
              <a:t>சமூக</a:t>
            </a:r>
            <a:r>
              <a:rPr lang="en-IN" dirty="0" smtClean="0"/>
              <a:t> </a:t>
            </a:r>
            <a:r>
              <a:rPr lang="en-IN" dirty="0" err="1" smtClean="0"/>
              <a:t>சேவை</a:t>
            </a:r>
            <a:r>
              <a:rPr lang="en-IN" dirty="0" smtClean="0"/>
              <a:t> </a:t>
            </a:r>
            <a:r>
              <a:rPr lang="en-IN" dirty="0" err="1" smtClean="0"/>
              <a:t>என்ற</a:t>
            </a:r>
            <a:r>
              <a:rPr lang="en-IN" dirty="0" smtClean="0"/>
              <a:t> </a:t>
            </a:r>
            <a:r>
              <a:rPr lang="en-IN" dirty="0" err="1" smtClean="0"/>
              <a:t>அடிப்படையில்</a:t>
            </a:r>
            <a:r>
              <a:rPr lang="en-IN" dirty="0" smtClean="0"/>
              <a:t> </a:t>
            </a:r>
            <a:r>
              <a:rPr lang="en-IN" dirty="0" err="1" smtClean="0"/>
              <a:t>செயல்படுகிறோம்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பல்வேறுதரப்பட்ட</a:t>
            </a:r>
            <a:r>
              <a:rPr lang="en-IN" dirty="0" smtClean="0"/>
              <a:t> </a:t>
            </a:r>
            <a:r>
              <a:rPr lang="en-IN" dirty="0" err="1" smtClean="0"/>
              <a:t>மக்களின்</a:t>
            </a:r>
            <a:r>
              <a:rPr lang="en-IN" dirty="0" smtClean="0"/>
              <a:t> </a:t>
            </a:r>
            <a:r>
              <a:rPr lang="en-IN" dirty="0" err="1" smtClean="0"/>
              <a:t>புகார்களை</a:t>
            </a:r>
            <a:r>
              <a:rPr lang="en-IN" dirty="0"/>
              <a:t> </a:t>
            </a:r>
            <a:r>
              <a:rPr lang="en-IN" dirty="0" err="1" smtClean="0"/>
              <a:t>உரியத்</a:t>
            </a:r>
            <a:r>
              <a:rPr lang="en-IN" dirty="0" smtClean="0"/>
              <a:t> </a:t>
            </a:r>
            <a:r>
              <a:rPr lang="en-IN" dirty="0" err="1" smtClean="0"/>
              <a:t>துறை</a:t>
            </a:r>
            <a:r>
              <a:rPr lang="en-IN" dirty="0" smtClean="0"/>
              <a:t> </a:t>
            </a:r>
            <a:r>
              <a:rPr lang="en-IN" dirty="0" err="1" smtClean="0"/>
              <a:t>அதிகாரிகளுக்கு</a:t>
            </a:r>
            <a:r>
              <a:rPr lang="en-IN" dirty="0" smtClean="0"/>
              <a:t> </a:t>
            </a:r>
            <a:r>
              <a:rPr lang="en-IN" dirty="0" err="1" smtClean="0"/>
              <a:t>எடுத்துச்சென்று</a:t>
            </a:r>
            <a:r>
              <a:rPr lang="en-IN" dirty="0" smtClean="0"/>
              <a:t> </a:t>
            </a:r>
            <a:r>
              <a:rPr lang="en-IN" dirty="0" err="1" smtClean="0"/>
              <a:t>தீர்த்துக்கொண்டிருக்கிறோம்</a:t>
            </a:r>
            <a:r>
              <a:rPr lang="en-IN" dirty="0" smtClean="0"/>
              <a:t>.</a:t>
            </a:r>
            <a:endParaRPr lang="en-IN" smtClean="0"/>
          </a:p>
          <a:p>
            <a:endParaRPr lang="en-I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157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புதுச்சேரி வளர்ச்சிக் கட்சி (Puducherry Development Party)</vt:lpstr>
      <vt:lpstr>சவால்களும், சாதனைகளும்</vt:lpstr>
      <vt:lpstr>சவால்களும், சாதனைகளும்</vt:lpstr>
      <vt:lpstr>சமூகப் பணிகள்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புதுச்சேரி வளர்ச்சிக் கட்சி (Puducherry Development Party)</dc:title>
  <dc:creator>Sivaguru Baskaran</dc:creator>
  <cp:lastModifiedBy>Sivaguru Baskaran</cp:lastModifiedBy>
  <cp:revision>19</cp:revision>
  <dcterms:created xsi:type="dcterms:W3CDTF">2017-04-05T07:57:25Z</dcterms:created>
  <dcterms:modified xsi:type="dcterms:W3CDTF">2017-04-05T13:01:13Z</dcterms:modified>
</cp:coreProperties>
</file>